
<file path=[Content_Types].xml><?xml version="1.0" encoding="utf-8"?>
<Types xmlns="http://schemas.openxmlformats.org/package/2006/content-types">
  <Default Extension="rels" ContentType="application/vnd.openxmlformats-package.relationships+xml"/>
  <Default Extension="tif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4694"/>
  </p:normalViewPr>
  <p:slideViewPr>
    <p:cSldViewPr snapToGrid="0" snapToObjects="1">
      <p:cViewPr varScale="1">
        <p:scale>
          <a:sx n="104" d="100"/>
          <a:sy n="104" d="100"/>
        </p:scale>
        <p:origin x="232" y="7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30C963-AEA2-6846-836E-DDB9F6F3CDA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52C328B-987B-A34D-9CE8-A694BC636A1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8FDB8D1-5303-9E4D-8069-C553E212D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0A97E5-6A9B-8549-BD4B-EBC3105CC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124EB9-ED97-4F4D-BBA3-429859F950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2909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C314A0-3F4E-9E4E-8E5F-557D9A3BFC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4039486-CBBB-0A4C-8B76-3D2C4A2B723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EDF7F6-69E3-394B-BD1C-84CFA8266C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DE3DCC-5F8D-F24C-AFD2-96FFA8864B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482F08-0175-844B-BAA2-1BFE183946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009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5B09D06-AB56-6B40-A767-BC933D39F83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3BC4805-1E02-C443-9C63-9C8533807D8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DCD120-EAF9-CA49-B86F-7F11602B2F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D563DD-5023-AC40-942B-5A4070324F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0594E4-BBEB-A340-A046-AD887CEC1B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29487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17B636-F918-A84B-B684-1A87F09C3B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1DB7CF5-6791-8645-90EC-14CA0EE310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DA7586-BC5D-AC4A-9DF2-F435A1DF70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067831-2910-3D4F-A3C5-9CC58C4502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BE2E860-7E62-2A49-949E-DB76B72ABC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831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28304E-FAF2-5B4B-89D2-EB904BDC89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9FE9AD-8464-4B4D-B2BD-95529618AA1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C122D0-C547-424E-B2BF-98B6682710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AE981C5-955D-EF4E-B9A9-B170A2022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9D7F30-FF90-B04E-81C1-F8B9C6251E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11518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9FCFBC-704D-604E-9CD6-538828C4CB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D829121-550E-3941-B8B0-947EC0B44F4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E0721BA-055D-DE49-A100-5FF4A76F27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3977ADE-42AA-F847-BA78-CA4079A396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0F60522-F045-1A42-984F-127876FE6A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FF36EB-4931-1743-A6AF-748786E8A5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19434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1055FA-85D7-0B4A-9C8F-59D8F77973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DD7BC2E-1D8B-474F-A251-EEBE7F852C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54C764F-1B1D-B841-AAAD-ED359432D5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C391032-0EF5-0343-BD23-CDC8393A8B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9E72B53-DFB8-F944-9171-1192804DA66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6C60C22-CFCB-9347-A527-B6CEC04E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CB369DC-FE9E-A844-BEB2-731DB0008C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F22C107-C409-B14C-B70C-462CC6D6E6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69805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426FB0-F3E8-E044-99D2-66E7B66526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F111801-696E-574B-93A4-F2EEAE1036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EA64A8D-E34D-6042-9C48-1DA13A45C5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4FA1E02-3ADC-C141-9FB5-E0F79AC3AA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08858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2B23687-E865-BF43-9334-C9D82E0403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09D3F37-6683-8C4A-A0A5-D6F819B107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3290DFB-8F23-1547-8528-51FF3D8E37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517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72B92-5330-DB49-849D-A5F84F8F6C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48119C-CA82-D14B-B35A-0189DA1B1D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8734CED-AB11-AA42-9C15-F505003C83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E609DF3-15FD-A743-9C59-3BEE39C7CB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7E245E7-F4C9-C748-8FAD-C6B49E0999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C00E0BC-5FD9-D54C-98FF-61C270114D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6195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6D5CB6-5C26-BF4A-988D-017FB41AE7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519A652-CAA9-9C44-8DC9-627FB532D55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3D9EA60-3191-1E4F-BD1E-786240EAE74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DE4961-9E27-D74E-BF6C-ECFEC816C0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E3F2E86-D457-B64B-AD90-769D51EEA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80AF93-E85C-064A-957E-7C35032B11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222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D2F1706-B19B-D641-9B2B-9D05F93FD3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ECB0A0-C5B9-5845-B60A-9A6B13AAB0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5BC95B-08E7-D544-949D-B4BEB3892C6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2BB9EB-1725-884E-B849-B806DAB8AF64}" type="datetimeFigureOut">
              <a:rPr lang="en-US" smtClean="0"/>
              <a:t>5/22/19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92FA0B-D599-F847-85AC-75FAF1986E0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624456-D176-274E-BB93-99BE98E87B3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A538DA-061F-0240-BDC7-FF395021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1943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9">
            <a:extLst>
              <a:ext uri="{FF2B5EF4-FFF2-40B4-BE49-F238E27FC236}">
                <a16:creationId xmlns:a16="http://schemas.microsoft.com/office/drawing/2014/main" id="{029DE7B6-DC7C-4BA1-B406-EDDA0C0A31C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54296" y="-2"/>
            <a:ext cx="7537704" cy="6858002"/>
          </a:xfrm>
          <a:prstGeom prst="rect">
            <a:avLst/>
          </a:prstGeom>
          <a:solidFill>
            <a:srgbClr val="4D2D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8A9FF91-7E73-204F-8C3E-1164C9DAF25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189620" y="1306071"/>
            <a:ext cx="5478379" cy="2663407"/>
          </a:xfrm>
        </p:spPr>
        <p:txBody>
          <a:bodyPr>
            <a:normAutofit/>
          </a:bodyPr>
          <a:lstStyle/>
          <a:p>
            <a:pPr algn="l"/>
            <a:r>
              <a:rPr lang="en-US" sz="5400">
                <a:solidFill>
                  <a:srgbClr val="FFFFFF"/>
                </a:solidFill>
              </a:rPr>
              <a:t>Apache Sling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ADF10D8A-6197-8E4E-80AF-07E2B4956E3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81723" y="3083036"/>
            <a:ext cx="1648572" cy="6694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09698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Macintosh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Apache Sling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Apache Sling</dc:title>
  <dc:creator>Microsoft Office User</dc:creator>
  <cp:lastModifiedBy>Microsoft Office User</cp:lastModifiedBy>
  <cp:revision>1</cp:revision>
  <dcterms:created xsi:type="dcterms:W3CDTF">2019-05-22T15:05:45Z</dcterms:created>
  <dcterms:modified xsi:type="dcterms:W3CDTF">2019-05-22T15:06:27Z</dcterms:modified>
</cp:coreProperties>
</file>